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8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-52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03.07.2015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03.07.2015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03.07.2015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03.07.2015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s</a:t>
            </a:r>
            <a:r>
              <a:rPr lang="de-DE" sz="2800" dirty="0" err="1" smtClean="0"/>
              <a:t>tart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zero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k</a:t>
            </a:r>
            <a:r>
              <a:rPr lang="de-DE" sz="2800" dirty="0" err="1" smtClean="0"/>
              <a:t>eep</a:t>
            </a:r>
            <a:r>
              <a:rPr lang="de-DE" sz="2800" dirty="0" smtClean="0"/>
              <a:t>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/>
          </a:p>
          <a:p>
            <a:r>
              <a:rPr lang="de-DE" sz="2800" dirty="0" smtClean="0"/>
              <a:t>	-&gt; „True Count“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= 7</a:t>
            </a:r>
          </a:p>
          <a:p>
            <a:r>
              <a:rPr lang="de-DE" sz="2800" dirty="0" smtClean="0"/>
              <a:t>4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he</a:t>
            </a:r>
            <a:r>
              <a:rPr lang="de-DE" sz="2800" dirty="0" smtClean="0"/>
              <a:t>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w</a:t>
            </a:r>
            <a:r>
              <a:rPr lang="de-DE" sz="2800" dirty="0" err="1" smtClean="0"/>
              <a:t>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ry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/>
              <a:t>i</a:t>
            </a:r>
            <a:r>
              <a:rPr lang="de-DE" sz="2800" b="1" dirty="0" err="1" smtClean="0"/>
              <a:t>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CCF4CA0-8584-A647-A3A6-8978B6B4945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p</a:t>
            </a:r>
            <a:r>
              <a:rPr lang="de-DE" sz="2800" dirty="0" err="1" smtClean="0"/>
              <a:t>lay</a:t>
            </a:r>
            <a:r>
              <a:rPr lang="de-DE" sz="2800" dirty="0" smtClean="0"/>
              <a:t>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or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f</a:t>
            </a:r>
            <a:r>
              <a:rPr lang="de-DE" sz="2800" dirty="0" err="1" smtClean="0"/>
              <a:t>irst</a:t>
            </a:r>
            <a:r>
              <a:rPr lang="de-DE" sz="2800" dirty="0" smtClean="0"/>
              <a:t>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l</a:t>
            </a:r>
            <a:r>
              <a:rPr lang="de-DE" sz="2800" dirty="0" err="1" smtClean="0"/>
              <a:t>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</a:t>
            </a:r>
            <a:r>
              <a:rPr lang="de-DE" sz="2800" dirty="0" smtClean="0"/>
              <a:t>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/>
              <a:t>r</a:t>
            </a:r>
            <a:r>
              <a:rPr lang="de-DE" dirty="0" err="1" smtClean="0"/>
              <a:t>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</a:t>
            </a:r>
            <a:r>
              <a:rPr lang="de-DE" dirty="0" smtClean="0"/>
              <a:t>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/>
              <a:t>p</a:t>
            </a:r>
            <a:r>
              <a:rPr lang="de-DE" dirty="0" err="1" smtClean="0"/>
              <a:t>redicate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„</a:t>
            </a:r>
            <a:r>
              <a:rPr lang="de-DE" dirty="0" err="1" smtClean="0"/>
              <a:t>negate</a:t>
            </a:r>
            <a:r>
              <a:rPr lang="de-DE" dirty="0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/>
              <a:t>P</a:t>
            </a:r>
            <a:r>
              <a:rPr lang="de-DE" dirty="0" smtClean="0"/>
              <a:t>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945701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Black</a:t>
                      </a:r>
                      <a:r>
                        <a:rPr lang="de-DE" baseline="0" dirty="0" smtClean="0"/>
                        <a:t> J</a:t>
                      </a:r>
                      <a:r>
                        <a:rPr lang="de-DE" dirty="0" smtClean="0"/>
                        <a:t>ack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Profit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Agent‘s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err="1"/>
              <a:t>b</a:t>
            </a:r>
            <a:r>
              <a:rPr lang="de-DE" dirty="0" err="1" smtClean="0"/>
              <a:t>est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profit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).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.</a:t>
            </a: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Index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</a:t>
            </a:r>
            <a:r>
              <a:rPr lang="de-DE" dirty="0" err="1" smtClean="0"/>
              <a:t>ecessity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smtClean="0"/>
              <a:t>Black Jack </a:t>
            </a:r>
            <a:r>
              <a:rPr lang="de-DE" dirty="0"/>
              <a:t>Game API</a:t>
            </a:r>
          </a:p>
          <a:p>
            <a:pPr lvl="1"/>
            <a:r>
              <a:rPr lang="de-DE" dirty="0" err="1"/>
              <a:t>i</a:t>
            </a:r>
            <a:r>
              <a:rPr lang="de-DE" dirty="0" err="1" smtClean="0"/>
              <a:t>mplement</a:t>
            </a:r>
            <a:r>
              <a:rPr lang="de-DE" dirty="0" smtClean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 smtClean="0"/>
              <a:t>mechanisms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smtClean="0"/>
              <a:t>fault in </a:t>
            </a:r>
            <a:r>
              <a:rPr lang="de-DE" sz="2400" dirty="0" err="1" smtClean="0"/>
              <a:t>game</a:t>
            </a:r>
            <a:r>
              <a:rPr lang="de-DE" sz="2400" dirty="0" smtClean="0"/>
              <a:t> </a:t>
            </a:r>
            <a:r>
              <a:rPr lang="de-DE" sz="2400" dirty="0" err="1" smtClean="0"/>
              <a:t>logic</a:t>
            </a:r>
            <a:endParaRPr lang="de-DE" sz="2400" dirty="0"/>
          </a:p>
          <a:p>
            <a:pPr lvl="1"/>
            <a:r>
              <a:rPr lang="de-DE" dirty="0"/>
              <a:t>f</a:t>
            </a:r>
            <a:r>
              <a:rPr lang="de-DE" dirty="0" smtClean="0"/>
              <a:t>ind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smtClean="0"/>
              <a:t>open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more</a:t>
            </a:r>
            <a:r>
              <a:rPr lang="de-DE" sz="2400" dirty="0" smtClean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 smtClean="0"/>
              <a:t>guarantees</a:t>
            </a:r>
            <a:r>
              <a:rPr lang="de-DE" sz="2400" dirty="0" smtClean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rovide</a:t>
            </a:r>
            <a:r>
              <a:rPr lang="de-DE" dirty="0" smtClean="0"/>
              <a:t> </a:t>
            </a:r>
            <a:r>
              <a:rPr lang="de-DE" dirty="0"/>
              <a:t>an </a:t>
            </a:r>
            <a:r>
              <a:rPr lang="de-DE" dirty="0" err="1" smtClean="0"/>
              <a:t>interface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revent</a:t>
            </a:r>
            <a:r>
              <a:rPr lang="de-DE" dirty="0" smtClean="0"/>
              <a:t> </a:t>
            </a:r>
            <a:r>
              <a:rPr lang="de-DE" dirty="0"/>
              <a:t>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 err="1"/>
              <a:t>t</a:t>
            </a:r>
            <a:r>
              <a:rPr lang="de-DE" dirty="0" err="1" smtClean="0"/>
              <a:t>ake</a:t>
            </a:r>
            <a:r>
              <a:rPr lang="de-DE" dirty="0" smtClean="0"/>
              <a:t> </a:t>
            </a:r>
            <a:r>
              <a:rPr lang="de-DE" dirty="0"/>
              <a:t>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 err="1"/>
              <a:t>s</a:t>
            </a:r>
            <a:r>
              <a:rPr lang="de-DE" dirty="0" err="1" smtClean="0"/>
              <a:t>upport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</a:t>
            </a:r>
            <a:r>
              <a:rPr lang="de-DE" dirty="0" err="1" smtClean="0"/>
              <a:t>agers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endParaRPr lang="de-DE" dirty="0"/>
          </a:p>
          <a:p>
            <a:pPr lvl="1"/>
            <a:r>
              <a:rPr lang="de-DE" dirty="0" err="1"/>
              <a:t>s</a:t>
            </a:r>
            <a:r>
              <a:rPr lang="de-DE" dirty="0" err="1" smtClean="0"/>
              <a:t>plit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smtClean="0"/>
              <a:t>double</a:t>
            </a:r>
            <a:endParaRPr lang="de-DE" dirty="0"/>
          </a:p>
          <a:p>
            <a:pPr lvl="1"/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dded</a:t>
            </a:r>
            <a:r>
              <a:rPr lang="de-DE" dirty="0" smtClean="0"/>
              <a:t> </a:t>
            </a:r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-</a:t>
            </a:r>
            <a:r>
              <a:rPr lang="de-DE" dirty="0" err="1" smtClean="0"/>
              <a:t>Subscribe</a:t>
            </a:r>
            <a:r>
              <a:rPr lang="de-DE" dirty="0" smtClean="0"/>
              <a:t>-Pattern</a:t>
            </a:r>
            <a:endParaRPr lang="de-DE" dirty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/>
              <a:t>: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omniscience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</a:t>
            </a:r>
            <a:r>
              <a:rPr lang="de-DE" dirty="0" err="1" smtClean="0"/>
              <a:t>mplements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/>
              <a:t>(DRY)</a:t>
            </a:r>
          </a:p>
          <a:p>
            <a:r>
              <a:rPr lang="de-DE" dirty="0" err="1"/>
              <a:t>h</a:t>
            </a:r>
            <a:r>
              <a:rPr lang="de-DE" dirty="0" err="1" smtClean="0"/>
              <a:t>andles</a:t>
            </a:r>
            <a:r>
              <a:rPr lang="de-DE" dirty="0" smtClean="0"/>
              <a:t> </a:t>
            </a:r>
            <a:r>
              <a:rPr lang="de-DE" dirty="0" err="1" smtClean="0"/>
              <a:t>logging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</a:t>
            </a:r>
            <a:r>
              <a:rPr lang="de-DE" dirty="0" smtClean="0"/>
              <a:t>).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r>
              <a:rPr lang="de-DE" i="1" dirty="0" smtClean="0"/>
              <a:t>.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/>
              <a:t>o</a:t>
            </a:r>
            <a:r>
              <a:rPr lang="de-DE" dirty="0" smtClean="0"/>
              <a:t>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/>
              <a:t>u</a:t>
            </a:r>
            <a:r>
              <a:rPr lang="de-DE" dirty="0" err="1" smtClean="0"/>
              <a:t>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</a:t>
            </a:r>
            <a:r>
              <a:rPr lang="de-DE" dirty="0" err="1" smtClean="0"/>
              <a:t>ambling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de-DE" dirty="0" err="1"/>
              <a:t>g</a:t>
            </a:r>
            <a:r>
              <a:rPr lang="hr-HR" dirty="0" smtClean="0"/>
              <a:t>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</a:t>
            </a:r>
            <a:r>
              <a:rPr lang="de-DE" dirty="0" err="1" smtClean="0"/>
              <a:t>et</a:t>
            </a:r>
            <a:r>
              <a:rPr lang="de-DE" dirty="0" smtClean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</a:t>
            </a:r>
            <a:r>
              <a:rPr lang="de-DE" dirty="0" err="1" smtClean="0"/>
              <a:t>sually</a:t>
            </a:r>
            <a:r>
              <a:rPr lang="de-DE" dirty="0" smtClean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err="1"/>
              <a:t>h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1 -&gt;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/>
              <a:t>w</a:t>
            </a:r>
            <a:r>
              <a:rPr lang="de-DE" dirty="0" smtClean="0"/>
              <a:t>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dealer‘s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separation</a:t>
            </a:r>
            <a:r>
              <a:rPr lang="de-DE" dirty="0" smtClean="0"/>
              <a:t> in </a:t>
            </a:r>
            <a:r>
              <a:rPr lang="de-DE" dirty="0" err="1" smtClean="0"/>
              <a:t>three</a:t>
            </a:r>
            <a:r>
              <a:rPr lang="de-DE" dirty="0" smtClean="0"/>
              <a:t> different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roblems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/>
              <a:t>c</a:t>
            </a:r>
            <a:r>
              <a:rPr lang="de-DE" dirty="0" smtClean="0"/>
              <a:t>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13908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838200" y="3821991"/>
            <a:ext cx="113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m</a:t>
            </a:r>
            <a:r>
              <a:rPr lang="de-DE" sz="2800" dirty="0" err="1" smtClean="0"/>
              <a:t>oves</a:t>
            </a:r>
            <a:endParaRPr lang="de-DE" sz="2800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838200" y="434521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5205247" y="4345210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c</a:t>
            </a:r>
            <a:r>
              <a:rPr lang="de-DE" sz="2800" dirty="0" err="1" smtClean="0"/>
              <a:t>ommon</a:t>
            </a:r>
            <a:r>
              <a:rPr lang="de-DE" sz="2800" dirty="0" smtClean="0"/>
              <a:t> </a:t>
            </a:r>
            <a:r>
              <a:rPr lang="de-DE" sz="2800" dirty="0" err="1" smtClean="0"/>
              <a:t>rules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rules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n</a:t>
            </a:r>
            <a:r>
              <a:rPr lang="de-DE" sz="2800" dirty="0" err="1" smtClean="0"/>
              <a:t>ever</a:t>
            </a:r>
            <a:r>
              <a:rPr lang="de-DE" sz="2800" dirty="0" smtClean="0"/>
              <a:t>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 smtClean="0"/>
              <a:t>player</a:t>
            </a:r>
            <a:r>
              <a:rPr lang="de-DE" sz="2800" dirty="0" smtClean="0"/>
              <a:t>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ace</a:t>
            </a:r>
            <a:r>
              <a:rPr lang="de-DE" sz="2800" dirty="0" smtClean="0"/>
              <a:t>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h</a:t>
            </a:r>
            <a:r>
              <a:rPr lang="de-DE" sz="2800" dirty="0" err="1" smtClean="0"/>
              <a:t>and</a:t>
            </a:r>
            <a:r>
              <a:rPr lang="de-DE" sz="2800" dirty="0" smtClean="0"/>
              <a:t> &gt;= 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Soft: </a:t>
            </a:r>
            <a:r>
              <a:rPr lang="de-DE" sz="2800" dirty="0" err="1" smtClean="0"/>
              <a:t>ace</a:t>
            </a:r>
            <a:r>
              <a:rPr lang="de-DE" sz="2800" dirty="0" smtClean="0"/>
              <a:t> + 6 -&gt;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introduced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/>
              <a:t>s</a:t>
            </a:r>
            <a:r>
              <a:rPr lang="de-DE" sz="2800" dirty="0" err="1" smtClean="0"/>
              <a:t>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/>
              <a:t>a</a:t>
            </a:r>
            <a:r>
              <a:rPr lang="de-DE" sz="2800" dirty="0" err="1" smtClean="0"/>
              <a:t>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934</Words>
  <Application>Microsoft Office PowerPoint</Application>
  <PresentationFormat>Benutzerdefiniert</PresentationFormat>
  <Paragraphs>337</Paragraphs>
  <Slides>33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4" baseType="lpstr">
      <vt:lpstr>Office-Design</vt:lpstr>
      <vt:lpstr>Black Jack</vt:lpstr>
      <vt:lpstr>Index</vt:lpstr>
      <vt:lpstr>Black Jack</vt:lpstr>
      <vt:lpstr>Black Jack</vt:lpstr>
      <vt:lpstr>Strategies</vt:lpstr>
      <vt:lpstr>Strategies: common rules</vt:lpstr>
      <vt:lpstr>Strategies: Soft 17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PowerPoint-Präsentation</vt:lpstr>
      <vt:lpstr>Strategies: Table</vt:lpstr>
      <vt:lpstr>AI relevance</vt:lpstr>
      <vt:lpstr>Agent‘s Performance</vt:lpstr>
      <vt:lpstr>Agent‘s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Thank you for your attention and have a nice Black Jack.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Daniel Sikeler</cp:lastModifiedBy>
  <cp:revision>45</cp:revision>
  <dcterms:created xsi:type="dcterms:W3CDTF">2015-06-30T13:22:07Z</dcterms:created>
  <dcterms:modified xsi:type="dcterms:W3CDTF">2015-07-03T20:02:21Z</dcterms:modified>
</cp:coreProperties>
</file>